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66C-6CDF-4817-BEB8-FB2078E7676A}" type="datetimeFigureOut">
              <a:rPr lang="hr-HR" smtClean="0"/>
              <a:t>27.4.2015.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6161-C8D8-4C4E-8103-1A02ABFEB1E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5586650"/>
      </p:ext>
    </p:extLst>
  </p:cSld>
  <p:clrMapOvr>
    <a:masterClrMapping/>
  </p:clrMapOvr>
  <p:transition spd="slow" advClick="0" advTm="7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66C-6CDF-4817-BEB8-FB2078E7676A}" type="datetimeFigureOut">
              <a:rPr lang="hr-HR" smtClean="0"/>
              <a:t>27.4.2015.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6161-C8D8-4C4E-8103-1A02ABFEB1E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6469239"/>
      </p:ext>
    </p:extLst>
  </p:cSld>
  <p:clrMapOvr>
    <a:masterClrMapping/>
  </p:clrMapOvr>
  <p:transition spd="slow" advClick="0" advTm="7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66C-6CDF-4817-BEB8-FB2078E7676A}" type="datetimeFigureOut">
              <a:rPr lang="hr-HR" smtClean="0"/>
              <a:t>27.4.2015.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6161-C8D8-4C4E-8103-1A02ABFEB1E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9469905"/>
      </p:ext>
    </p:extLst>
  </p:cSld>
  <p:clrMapOvr>
    <a:masterClrMapping/>
  </p:clrMapOvr>
  <p:transition spd="slow" advClick="0" advTm="7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66C-6CDF-4817-BEB8-FB2078E7676A}" type="datetimeFigureOut">
              <a:rPr lang="hr-HR" smtClean="0"/>
              <a:t>27.4.2015.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6161-C8D8-4C4E-8103-1A02ABFEB1E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0399931"/>
      </p:ext>
    </p:extLst>
  </p:cSld>
  <p:clrMapOvr>
    <a:masterClrMapping/>
  </p:clrMapOvr>
  <p:transition spd="slow" advClick="0" advTm="7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66C-6CDF-4817-BEB8-FB2078E7676A}" type="datetimeFigureOut">
              <a:rPr lang="hr-HR" smtClean="0"/>
              <a:t>27.4.2015.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6161-C8D8-4C4E-8103-1A02ABFEB1E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8897694"/>
      </p:ext>
    </p:extLst>
  </p:cSld>
  <p:clrMapOvr>
    <a:masterClrMapping/>
  </p:clrMapOvr>
  <p:transition spd="slow" advClick="0" advTm="7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66C-6CDF-4817-BEB8-FB2078E7676A}" type="datetimeFigureOut">
              <a:rPr lang="hr-HR" smtClean="0"/>
              <a:t>27.4.2015.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6161-C8D8-4C4E-8103-1A02ABFEB1E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5393197"/>
      </p:ext>
    </p:extLst>
  </p:cSld>
  <p:clrMapOvr>
    <a:masterClrMapping/>
  </p:clrMapOvr>
  <p:transition spd="slow" advClick="0" advTm="7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66C-6CDF-4817-BEB8-FB2078E7676A}" type="datetimeFigureOut">
              <a:rPr lang="hr-HR" smtClean="0"/>
              <a:t>27.4.2015.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6161-C8D8-4C4E-8103-1A02ABFEB1E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2237276"/>
      </p:ext>
    </p:extLst>
  </p:cSld>
  <p:clrMapOvr>
    <a:masterClrMapping/>
  </p:clrMapOvr>
  <p:transition spd="slow" advClick="0" advTm="7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66C-6CDF-4817-BEB8-FB2078E7676A}" type="datetimeFigureOut">
              <a:rPr lang="hr-HR" smtClean="0"/>
              <a:t>27.4.2015.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6161-C8D8-4C4E-8103-1A02ABFEB1E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327541"/>
      </p:ext>
    </p:extLst>
  </p:cSld>
  <p:clrMapOvr>
    <a:masterClrMapping/>
  </p:clrMapOvr>
  <p:transition spd="slow" advClick="0" advTm="7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66C-6CDF-4817-BEB8-FB2078E7676A}" type="datetimeFigureOut">
              <a:rPr lang="hr-HR" smtClean="0"/>
              <a:t>27.4.2015.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6161-C8D8-4C4E-8103-1A02ABFEB1E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2021868"/>
      </p:ext>
    </p:extLst>
  </p:cSld>
  <p:clrMapOvr>
    <a:masterClrMapping/>
  </p:clrMapOvr>
  <p:transition spd="slow" advClick="0" advTm="7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66C-6CDF-4817-BEB8-FB2078E7676A}" type="datetimeFigureOut">
              <a:rPr lang="hr-HR" smtClean="0"/>
              <a:t>27.4.2015.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6161-C8D8-4C4E-8103-1A02ABFEB1E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9186465"/>
      </p:ext>
    </p:extLst>
  </p:cSld>
  <p:clrMapOvr>
    <a:masterClrMapping/>
  </p:clrMapOvr>
  <p:transition spd="slow" advClick="0" advTm="7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66C-6CDF-4817-BEB8-FB2078E7676A}" type="datetimeFigureOut">
              <a:rPr lang="hr-HR" smtClean="0"/>
              <a:t>27.4.2015.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6161-C8D8-4C4E-8103-1A02ABFEB1E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4258719"/>
      </p:ext>
    </p:extLst>
  </p:cSld>
  <p:clrMapOvr>
    <a:masterClrMapping/>
  </p:clrMapOvr>
  <p:transition spd="slow" advClick="0" advTm="7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0066C-6CDF-4817-BEB8-FB2078E7676A}" type="datetimeFigureOut">
              <a:rPr lang="hr-HR" smtClean="0"/>
              <a:t>27.4.2015.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36161-C8D8-4C4E-8103-1A02ABFEB1E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374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32856"/>
            <a:ext cx="2633464" cy="4389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033" y="2132856"/>
            <a:ext cx="4464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Detox vikend</a:t>
            </a:r>
          </a:p>
          <a:p>
            <a:pPr algn="ctr"/>
            <a:r>
              <a:rPr lang="hr-H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Hotel Kaj</a:t>
            </a:r>
          </a:p>
          <a:p>
            <a:pPr algn="ctr"/>
            <a:r>
              <a:rPr lang="hr-H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 Marija Bistrica</a:t>
            </a:r>
          </a:p>
          <a:p>
            <a:pPr algn="ctr"/>
            <a:r>
              <a:rPr lang="hr-H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25.04.-26.04.2015</a:t>
            </a:r>
            <a:endParaRPr lang="hr-H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35534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2921496" cy="48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72816"/>
            <a:ext cx="6300192" cy="3780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161658"/>
            <a:ext cx="5004048" cy="3002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158">
            <a:off x="0" y="685800"/>
            <a:ext cx="9144000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0688">
            <a:off x="3233583" y="233871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03461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-62713"/>
            <a:ext cx="9252520" cy="69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260648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...i kraj...</a:t>
            </a:r>
          </a:p>
          <a:p>
            <a:endParaRPr lang="hr-HR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99312"/>
            <a:ext cx="8316416" cy="4989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99312"/>
            <a:ext cx="8316416" cy="49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12526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75" y="0"/>
            <a:ext cx="9375395" cy="745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2629" y="404664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Hvala hotelu Kaj...</a:t>
            </a:r>
            <a:endParaRPr lang="hr-HR" sz="4000" b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45" y="4293096"/>
            <a:ext cx="2104594" cy="2780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623" y="1484784"/>
            <a:ext cx="6083099" cy="45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7637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468544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1981">
            <a:off x="109702" y="764704"/>
            <a:ext cx="4218250" cy="3209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6331" y="116632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Razglednice iz Marije Bistrice...</a:t>
            </a:r>
            <a:endParaRPr lang="hr-HR" sz="2800" b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4537">
            <a:off x="4823645" y="1098503"/>
            <a:ext cx="4113877" cy="30854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06" y="3740117"/>
            <a:ext cx="4157177" cy="311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6447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468544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385787"/>
            <a:ext cx="63182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b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Hvala svim Yoginama na sudjelovanju i predivnoj energiji...</a:t>
            </a:r>
          </a:p>
          <a:p>
            <a:pPr algn="ctr"/>
            <a:r>
              <a:rPr lang="hr-HR" sz="5400" b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Vidimo se sljedeće godine...</a:t>
            </a:r>
          </a:p>
          <a:p>
            <a:pPr algn="ctr"/>
            <a:r>
              <a:rPr lang="hr-HR" sz="5400" b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Petra &amp; Trešnja</a:t>
            </a:r>
            <a:endParaRPr lang="hr-HR" sz="5400" b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924944"/>
            <a:ext cx="2489448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24260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63481"/>
            <a:ext cx="9180512" cy="7080788"/>
          </a:xfr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728623" y="4669556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U srcu Hrvatskog zagorja...</a:t>
            </a:r>
            <a:endParaRPr lang="hr-HR" sz="4000" b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41773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75"/>
            <a:ext cx="9144000" cy="701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6672"/>
            <a:ext cx="1598578" cy="2664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32776"/>
            <a:ext cx="4248472" cy="2549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01" y="4001616"/>
            <a:ext cx="2411760" cy="1447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66" y="3789040"/>
            <a:ext cx="4068057" cy="29064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3681" y="3140968"/>
            <a:ext cx="3791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i="1" dirty="0" smtClean="0">
                <a:solidFill>
                  <a:schemeClr val="bg1"/>
                </a:solidFill>
                <a:latin typeface="AR JULIAN" panose="02000000000000000000" pitchFamily="2" charset="0"/>
              </a:rPr>
              <a:t>Pripreme...</a:t>
            </a:r>
            <a:endParaRPr lang="hr-HR" sz="3600" b="1" i="1" dirty="0">
              <a:solidFill>
                <a:schemeClr val="bg1"/>
              </a:solidFill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331951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4" y="0"/>
            <a:ext cx="9144000" cy="704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92696"/>
            <a:ext cx="3912435" cy="2347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3"/>
            <a:ext cx="2191027" cy="3652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315003"/>
            <a:ext cx="4283968" cy="25703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2160" y="692696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Petrina radionica: Emotivni detox...</a:t>
            </a:r>
            <a:endParaRPr lang="hr-HR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01344901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4" y="0"/>
            <a:ext cx="9497028" cy="704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Malo odmora...</a:t>
            </a:r>
            <a:endParaRPr lang="hr-HR" sz="3600" b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78987"/>
            <a:ext cx="3322577" cy="3674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30" y="2778197"/>
            <a:ext cx="3725670" cy="4079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89" y="1916832"/>
            <a:ext cx="2964701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45723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4" y="0"/>
            <a:ext cx="9497028" cy="704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62068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U iščekivanju večere...</a:t>
            </a:r>
            <a:endParaRPr lang="hr-HR" sz="3600" b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26" y="3440611"/>
            <a:ext cx="6012160" cy="3607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5"/>
            <a:ext cx="5004048" cy="30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83627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66" y="0"/>
            <a:ext cx="9581694" cy="719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332656"/>
            <a:ext cx="6912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Večernje predavanje...</a:t>
            </a:r>
            <a:endParaRPr lang="hr-HR" sz="4400" b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47978"/>
            <a:ext cx="432048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46275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4" y="0"/>
            <a:ext cx="94734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26064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Sljedeći dan...jutarnje kriye... </a:t>
            </a:r>
            <a:r>
              <a:rPr lang="hr-HR" sz="2400" b="1" dirty="0" smtClean="0">
                <a:solidFill>
                  <a:schemeClr val="bg1"/>
                </a:solidFill>
                <a:latin typeface="AR BLANCA" panose="02000000000000000000" pitchFamily="2" charset="0"/>
                <a:sym typeface="Wingdings" panose="05000000000000000000" pitchFamily="2" charset="2"/>
              </a:rPr>
              <a:t></a:t>
            </a:r>
            <a:endParaRPr lang="hr-HR" sz="2400" b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932040" cy="2959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6096" y="306896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...pa onda pranayama...</a:t>
            </a:r>
            <a:endParaRPr lang="hr-HR" sz="2800" b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05064"/>
            <a:ext cx="4407950" cy="2644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52" y="203323"/>
            <a:ext cx="4067748" cy="244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79623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2713"/>
            <a:ext cx="9252520" cy="69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116632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solidFill>
                  <a:schemeClr val="bg1"/>
                </a:solidFill>
                <a:latin typeface="AR BLANCA" panose="02000000000000000000" pitchFamily="2" charset="0"/>
              </a:rPr>
              <a:t>Detox vinyasa flow sat...</a:t>
            </a:r>
            <a:endParaRPr lang="hr-HR" sz="3200" b="1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6872">
            <a:off x="747496" y="963275"/>
            <a:ext cx="2921496" cy="4869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9" y="1484784"/>
            <a:ext cx="2921496" cy="5119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415">
            <a:off x="2560196" y="994784"/>
            <a:ext cx="6612226" cy="3967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44" y="2276872"/>
            <a:ext cx="696077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9961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80</Words>
  <Application>Microsoft Office PowerPoint</Application>
  <PresentationFormat>On-screen Show (4:3)</PresentationFormat>
  <Paragraphs>65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Tresnja Sarcevic</dc:creator>
  <cp:lastModifiedBy>Tresnja Sarcevic</cp:lastModifiedBy>
  <cp:revision>9</cp:revision>
  <dcterms:created xsi:type="dcterms:W3CDTF">2015-04-27T18:24:07Z</dcterms:created>
  <dcterms:modified xsi:type="dcterms:W3CDTF">2015-04-27T19:57:52Z</dcterms:modified>
</cp:coreProperties>
</file>